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6" d="100"/>
          <a:sy n="56" d="100"/>
        </p:scale>
        <p:origin x="22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993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1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6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8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10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7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961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1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1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1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ECB2-4F06-4DEC-A1A8-7B8F34973141}" type="datetimeFigureOut">
              <a:rPr lang="en-US" smtClean="0"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A1068-ED36-48AF-A9D2-B4B54458829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1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otogramas.es/var/ezflow_site/storage/images/peliculas/sufragistas/58977703-3-esl-ES/Sufragist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4685"/>
            <a:ext cx="6858000" cy="91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385731" y="2406735"/>
            <a:ext cx="247226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Fecha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lunes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 de Julio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n-US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Hora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9:30 a.m.</a:t>
            </a:r>
          </a:p>
          <a:p>
            <a:pPr algn="r"/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Lugar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Auditorio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Hugo Montenegro 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FCJP-LUZ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0" y="9299085"/>
            <a:ext cx="6858000" cy="190671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6" descr="Extensión FCJP LU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28" y="9958"/>
            <a:ext cx="1443037" cy="14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s://fbcdn-profile-a.akamaihd.net/hprofile-ak-xap1/v/t1.0-1/p160x160/13239174_1799915356906647_4340947280693591288_n.png?oh=da741c4db4d6b541dcf6f04651070ee2&amp;oe=582C27F7&amp;__gda__=1478309896_65025adf830c97797e6cb62e38ef457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99" y="-278068"/>
            <a:ext cx="2111904" cy="19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/>
          <p:cNvSpPr txBox="1"/>
          <p:nvPr/>
        </p:nvSpPr>
        <p:spPr>
          <a:xfrm>
            <a:off x="-211666" y="1089257"/>
            <a:ext cx="728133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VIDEOFORO</a:t>
            </a:r>
          </a:p>
          <a:p>
            <a:pPr algn="ctr"/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Conquista de los </a:t>
            </a:r>
            <a:r>
              <a:rPr lang="en-US" sz="25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derechos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h</a:t>
            </a:r>
            <a:r>
              <a:rPr lang="en-US" sz="2500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umanos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273815" y="7685441"/>
            <a:ext cx="25841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20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@</a:t>
            </a:r>
            <a:r>
              <a:rPr lang="es-ES" sz="20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AulaAbiertaVE</a:t>
            </a:r>
            <a:endParaRPr lang="es-ES" sz="2000" b="1" cap="none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r"/>
            <a:r>
              <a:rPr lang="es-ES" sz="1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#</a:t>
            </a:r>
            <a:r>
              <a:rPr lang="es-ES" sz="1600" b="1" cap="none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SoyDefensorDDHH</a:t>
            </a:r>
            <a:endParaRPr lang="es-ES" sz="1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28</Words>
  <Application>Microsoft Office PowerPoint</Application>
  <PresentationFormat>Presentación en pantalla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Aharoni</vt:lpstr>
      <vt:lpstr>Arial</vt:lpstr>
      <vt:lpstr>Calibri</vt:lpstr>
      <vt:lpstr>Calibri Light</vt:lpstr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David gamboa</dc:creator>
  <cp:lastModifiedBy>David gamboa</cp:lastModifiedBy>
  <cp:revision>7</cp:revision>
  <dcterms:created xsi:type="dcterms:W3CDTF">2016-07-21T21:05:13Z</dcterms:created>
  <dcterms:modified xsi:type="dcterms:W3CDTF">2016-07-22T17:19:58Z</dcterms:modified>
</cp:coreProperties>
</file>